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70" r:id="rId2"/>
    <p:sldId id="256" r:id="rId3"/>
    <p:sldId id="268" r:id="rId4"/>
    <p:sldId id="257" r:id="rId5"/>
    <p:sldId id="258" r:id="rId6"/>
    <p:sldId id="259" r:id="rId7"/>
    <p:sldId id="260" r:id="rId8"/>
    <p:sldId id="262" r:id="rId9"/>
    <p:sldId id="261" r:id="rId10"/>
    <p:sldId id="263" r:id="rId11"/>
    <p:sldId id="264" r:id="rId12"/>
    <p:sldId id="265" r:id="rId13"/>
    <p:sldId id="266" r:id="rId14"/>
    <p:sldId id="267" r:id="rId15"/>
    <p:sldId id="271" r:id="rId16"/>
    <p:sldId id="272"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39D86440-E901-4B89-BA62-2724D1404EB7}" type="datetimeFigureOut">
              <a:rPr lang="en-US" smtClean="0"/>
              <a:pPr/>
              <a:t>4/1/2013</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3FC80B32-5BB7-4FA1-A44B-60A5321EA668}"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9D86440-E901-4B89-BA62-2724D1404EB7}" type="datetimeFigureOut">
              <a:rPr lang="en-US" smtClean="0"/>
              <a:pPr/>
              <a:t>4/1/2013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FC80B32-5BB7-4FA1-A44B-60A5321EA668}"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9D86440-E901-4B89-BA62-2724D1404EB7}" type="datetimeFigureOut">
              <a:rPr lang="en-US" smtClean="0"/>
              <a:pPr/>
              <a:t>4/1/2013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FC80B32-5BB7-4FA1-A44B-60A5321EA668}"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9D86440-E901-4B89-BA62-2724D1404EB7}" type="datetimeFigureOut">
              <a:rPr lang="en-US" smtClean="0"/>
              <a:pPr/>
              <a:t>4/1/2013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FC80B32-5BB7-4FA1-A44B-60A5321EA668}"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9D86440-E901-4B89-BA62-2724D1404EB7}" type="datetimeFigureOut">
              <a:rPr lang="en-US" smtClean="0"/>
              <a:pPr/>
              <a:t>4/1/2013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FC80B32-5BB7-4FA1-A44B-60A5321EA668}"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9D86440-E901-4B89-BA62-2724D1404EB7}" type="datetimeFigureOut">
              <a:rPr lang="en-US" smtClean="0"/>
              <a:pPr/>
              <a:t>4/1/2013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FC80B32-5BB7-4FA1-A44B-60A5321EA668}"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9D86440-E901-4B89-BA62-2724D1404EB7}" type="datetimeFigureOut">
              <a:rPr lang="en-US" smtClean="0"/>
              <a:pPr/>
              <a:t>4/1/2013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FC80B32-5BB7-4FA1-A44B-60A5321EA668}"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9D86440-E901-4B89-BA62-2724D1404EB7}" type="datetimeFigureOut">
              <a:rPr lang="en-US" smtClean="0"/>
              <a:pPr/>
              <a:t>4/1/2013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FC80B32-5BB7-4FA1-A44B-60A5321EA668}"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D86440-E901-4B89-BA62-2724D1404EB7}" type="datetimeFigureOut">
              <a:rPr lang="en-US" smtClean="0"/>
              <a:pPr/>
              <a:t>4/1/2013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FC80B32-5BB7-4FA1-A44B-60A5321EA668}"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9D86440-E901-4B89-BA62-2724D1404EB7}" type="datetimeFigureOut">
              <a:rPr lang="en-US" smtClean="0"/>
              <a:pPr/>
              <a:t>4/1/2013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FC80B32-5BB7-4FA1-A44B-60A5321EA668}"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9D86440-E901-4B89-BA62-2724D1404EB7}" type="datetimeFigureOut">
              <a:rPr lang="en-US" smtClean="0"/>
              <a:pPr/>
              <a:t>4/1/2013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3FC80B32-5BB7-4FA1-A44B-60A5321EA668}" type="slidenum">
              <a:rPr lang="en-US" smtClean="0"/>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9D86440-E901-4B89-BA62-2724D1404EB7}" type="datetimeFigureOut">
              <a:rPr lang="en-US" smtClean="0"/>
              <a:pPr/>
              <a:t>4/1/2013</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3FC80B32-5BB7-4FA1-A44B-60A5321EA668}" type="slidenum">
              <a:rPr lang="en-US" smtClean="0"/>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scoop.it/bookmarkletInfo" TargetMode="External"/><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scoop.it/t/student-centered-learning-3" TargetMode="External"/><Relationship Id="rId7" Type="http://schemas.openxmlformats.org/officeDocument/2006/relationships/hyperlink" Target="http://www.scoop.it/t/flip-teaching-for-us/" TargetMode="External"/><Relationship Id="rId2" Type="http://schemas.openxmlformats.org/officeDocument/2006/relationships/hyperlink" Target="http://www.scoop.it/t/internet-safety-for-our-students/" TargetMode="External"/><Relationship Id="rId1" Type="http://schemas.openxmlformats.org/officeDocument/2006/relationships/slideLayout" Target="../slideLayouts/slideLayout2.xml"/><Relationship Id="rId6" Type="http://schemas.openxmlformats.org/officeDocument/2006/relationships/hyperlink" Target="http://www.scoop.it/t/training-online-educators/" TargetMode="External"/><Relationship Id="rId5" Type="http://schemas.openxmlformats.org/officeDocument/2006/relationships/hyperlink" Target="http://www.scoop.it/t/twenty-first-century-learning-tools" TargetMode="External"/><Relationship Id="rId4" Type="http://schemas.openxmlformats.org/officeDocument/2006/relationships/hyperlink" Target="http://www.scoop.it/t/teacher-tools-for-blended-learning"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Scoop it : Step by Step</a:t>
            </a:r>
            <a:endParaRPr lang="en-US" dirty="0"/>
          </a:p>
        </p:txBody>
      </p:sp>
      <p:sp>
        <p:nvSpPr>
          <p:cNvPr id="3" name="Content Placeholder 2"/>
          <p:cNvSpPr>
            <a:spLocks noGrp="1"/>
          </p:cNvSpPr>
          <p:nvPr>
            <p:ph idx="1"/>
          </p:nvPr>
        </p:nvSpPr>
        <p:spPr/>
        <p:txBody>
          <a:bodyPr/>
          <a:lstStyle/>
          <a:p>
            <a:endParaRPr lang="en-US" dirty="0" smtClean="0"/>
          </a:p>
          <a:p>
            <a:endParaRPr lang="en-US" dirty="0" smtClean="0"/>
          </a:p>
          <a:p>
            <a:endParaRPr lang="en-US" dirty="0" smtClean="0"/>
          </a:p>
          <a:p>
            <a:pPr algn="ctr">
              <a:buNone/>
            </a:pPr>
            <a:r>
              <a:rPr lang="en-US" sz="3600" dirty="0" smtClean="0"/>
              <a:t>Dr. Carole Redline, March 2013</a:t>
            </a:r>
          </a:p>
          <a:p>
            <a:pPr algn="ctr">
              <a:buNone/>
            </a:pPr>
            <a:r>
              <a:rPr lang="en-US" sz="3600" dirty="0" smtClean="0"/>
              <a:t>Tracking my steps to use the tool </a:t>
            </a:r>
            <a:endParaRPr lang="en-US" sz="36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cstate="print"/>
          <a:srcRect/>
          <a:stretch>
            <a:fillRect/>
          </a:stretch>
        </p:blipFill>
        <p:spPr bwMode="auto">
          <a:xfrm>
            <a:off x="990600" y="1371600"/>
            <a:ext cx="7010400" cy="4429125"/>
          </a:xfrm>
          <a:prstGeom prst="rect">
            <a:avLst/>
          </a:prstGeom>
          <a:noFill/>
          <a:ln w="9525">
            <a:noFill/>
            <a:miter lim="800000"/>
            <a:headEnd/>
            <a:tailEnd/>
          </a:ln>
        </p:spPr>
      </p:pic>
      <p:sp>
        <p:nvSpPr>
          <p:cNvPr id="5" name="TextBox 4"/>
          <p:cNvSpPr txBox="1"/>
          <p:nvPr/>
        </p:nvSpPr>
        <p:spPr>
          <a:xfrm>
            <a:off x="1295400" y="609600"/>
            <a:ext cx="5455789" cy="923330"/>
          </a:xfrm>
          <a:prstGeom prst="rect">
            <a:avLst/>
          </a:prstGeom>
          <a:noFill/>
        </p:spPr>
        <p:txBody>
          <a:bodyPr wrap="none" rtlCol="0">
            <a:spAutoFit/>
          </a:bodyPr>
          <a:lstStyle/>
          <a:p>
            <a:r>
              <a:rPr lang="en-US" dirty="0" smtClean="0"/>
              <a:t>More directions on using scoop it to gather resources </a:t>
            </a:r>
          </a:p>
          <a:p>
            <a:r>
              <a:rPr lang="en-US" dirty="0" smtClean="0"/>
              <a:t>are found in the Feedback button</a:t>
            </a:r>
          </a:p>
          <a:p>
            <a:endParaRPr lang="en-US" dirty="0"/>
          </a:p>
        </p:txBody>
      </p:sp>
      <p:cxnSp>
        <p:nvCxnSpPr>
          <p:cNvPr id="7" name="Straight Arrow Connector 6"/>
          <p:cNvCxnSpPr/>
          <p:nvPr/>
        </p:nvCxnSpPr>
        <p:spPr>
          <a:xfrm flipH="1">
            <a:off x="8153400" y="3048000"/>
            <a:ext cx="838200" cy="7620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cstate="print"/>
          <a:srcRect/>
          <a:stretch>
            <a:fillRect/>
          </a:stretch>
        </p:blipFill>
        <p:spPr bwMode="auto">
          <a:xfrm>
            <a:off x="2286000" y="1676400"/>
            <a:ext cx="4619625" cy="4953000"/>
          </a:xfrm>
          <a:prstGeom prst="rect">
            <a:avLst/>
          </a:prstGeom>
          <a:noFill/>
          <a:ln w="9525">
            <a:noFill/>
            <a:miter lim="800000"/>
            <a:headEnd/>
            <a:tailEnd/>
          </a:ln>
        </p:spPr>
      </p:pic>
      <p:sp>
        <p:nvSpPr>
          <p:cNvPr id="5" name="TextBox 4"/>
          <p:cNvSpPr txBox="1"/>
          <p:nvPr/>
        </p:nvSpPr>
        <p:spPr>
          <a:xfrm>
            <a:off x="838200" y="914400"/>
            <a:ext cx="6784678" cy="369332"/>
          </a:xfrm>
          <a:prstGeom prst="rect">
            <a:avLst/>
          </a:prstGeom>
          <a:noFill/>
        </p:spPr>
        <p:txBody>
          <a:bodyPr wrap="none" rtlCol="0">
            <a:spAutoFit/>
          </a:bodyPr>
          <a:lstStyle/>
          <a:p>
            <a:r>
              <a:rPr lang="en-US" dirty="0" smtClean="0"/>
              <a:t>Don’t forget…Click green to scoop and then scroll down to find publish</a:t>
            </a:r>
            <a:endParaRPr lang="en-US" dirty="0"/>
          </a:p>
        </p:txBody>
      </p:sp>
      <p:cxnSp>
        <p:nvCxnSpPr>
          <p:cNvPr id="7" name="Straight Arrow Connector 6"/>
          <p:cNvCxnSpPr/>
          <p:nvPr/>
        </p:nvCxnSpPr>
        <p:spPr>
          <a:xfrm flipH="1">
            <a:off x="6477000" y="4876800"/>
            <a:ext cx="1752600" cy="16002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cstate="print"/>
          <a:srcRect/>
          <a:stretch>
            <a:fillRect/>
          </a:stretch>
        </p:blipFill>
        <p:spPr bwMode="auto">
          <a:xfrm>
            <a:off x="0" y="1981200"/>
            <a:ext cx="8686800" cy="3752850"/>
          </a:xfrm>
          <a:prstGeom prst="rect">
            <a:avLst/>
          </a:prstGeom>
          <a:noFill/>
          <a:ln w="9525">
            <a:noFill/>
            <a:miter lim="800000"/>
            <a:headEnd/>
            <a:tailEnd/>
          </a:ln>
        </p:spPr>
      </p:pic>
      <p:sp>
        <p:nvSpPr>
          <p:cNvPr id="5" name="TextBox 4"/>
          <p:cNvSpPr txBox="1"/>
          <p:nvPr/>
        </p:nvSpPr>
        <p:spPr>
          <a:xfrm>
            <a:off x="457200" y="838200"/>
            <a:ext cx="8284063" cy="646331"/>
          </a:xfrm>
          <a:prstGeom prst="rect">
            <a:avLst/>
          </a:prstGeom>
          <a:noFill/>
        </p:spPr>
        <p:txBody>
          <a:bodyPr wrap="none" rtlCol="0">
            <a:spAutoFit/>
          </a:bodyPr>
          <a:lstStyle/>
          <a:p>
            <a:r>
              <a:rPr lang="en-US" dirty="0" smtClean="0"/>
              <a:t>So now when you sign in to scoop it  you see your site and if you click on my topics</a:t>
            </a:r>
          </a:p>
          <a:p>
            <a:r>
              <a:rPr lang="en-US" dirty="0" smtClean="0"/>
              <a:t>you see what you have saved. </a:t>
            </a:r>
            <a:endParaRPr lang="en-US" dirty="0"/>
          </a:p>
        </p:txBody>
      </p:sp>
      <p:cxnSp>
        <p:nvCxnSpPr>
          <p:cNvPr id="6" name="Straight Arrow Connector 5"/>
          <p:cNvCxnSpPr>
            <a:stCxn id="5" idx="3"/>
          </p:cNvCxnSpPr>
          <p:nvPr/>
        </p:nvCxnSpPr>
        <p:spPr>
          <a:xfrm flipH="1">
            <a:off x="6934200" y="1161366"/>
            <a:ext cx="1807063" cy="819834"/>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cstate="print"/>
          <a:srcRect/>
          <a:stretch>
            <a:fillRect/>
          </a:stretch>
        </p:blipFill>
        <p:spPr bwMode="auto">
          <a:xfrm>
            <a:off x="0" y="2028825"/>
            <a:ext cx="8839200" cy="4829175"/>
          </a:xfrm>
          <a:prstGeom prst="rect">
            <a:avLst/>
          </a:prstGeom>
          <a:noFill/>
          <a:ln w="9525">
            <a:noFill/>
            <a:miter lim="800000"/>
            <a:headEnd/>
            <a:tailEnd/>
          </a:ln>
        </p:spPr>
      </p:pic>
      <p:sp>
        <p:nvSpPr>
          <p:cNvPr id="5" name="TextBox 4"/>
          <p:cNvSpPr txBox="1"/>
          <p:nvPr/>
        </p:nvSpPr>
        <p:spPr>
          <a:xfrm>
            <a:off x="304800" y="457200"/>
            <a:ext cx="2876237" cy="1200329"/>
          </a:xfrm>
          <a:prstGeom prst="rect">
            <a:avLst/>
          </a:prstGeom>
          <a:noFill/>
        </p:spPr>
        <p:txBody>
          <a:bodyPr wrap="none" rtlCol="0">
            <a:spAutoFit/>
          </a:bodyPr>
          <a:lstStyle/>
          <a:p>
            <a:r>
              <a:rPr lang="en-US" dirty="0" smtClean="0"/>
              <a:t>On the left , Scoop it has</a:t>
            </a:r>
          </a:p>
          <a:p>
            <a:r>
              <a:rPr lang="en-US" dirty="0" smtClean="0"/>
              <a:t>Already suggested tons of</a:t>
            </a:r>
          </a:p>
          <a:p>
            <a:r>
              <a:rPr lang="en-US" dirty="0" smtClean="0"/>
              <a:t>sites for Paul. He can scoop</a:t>
            </a:r>
          </a:p>
          <a:p>
            <a:r>
              <a:rPr lang="en-US" dirty="0" smtClean="0"/>
              <a:t>Them or trash them.</a:t>
            </a:r>
            <a:endParaRPr lang="en-US" dirty="0"/>
          </a:p>
        </p:txBody>
      </p:sp>
      <p:sp>
        <p:nvSpPr>
          <p:cNvPr id="6" name="TextBox 5"/>
          <p:cNvSpPr txBox="1"/>
          <p:nvPr/>
        </p:nvSpPr>
        <p:spPr>
          <a:xfrm>
            <a:off x="5410200" y="762000"/>
            <a:ext cx="3228448" cy="923330"/>
          </a:xfrm>
          <a:prstGeom prst="rect">
            <a:avLst/>
          </a:prstGeom>
          <a:noFill/>
        </p:spPr>
        <p:txBody>
          <a:bodyPr wrap="none" rtlCol="0">
            <a:spAutoFit/>
          </a:bodyPr>
          <a:lstStyle/>
          <a:p>
            <a:r>
              <a:rPr lang="en-US" dirty="0" smtClean="0"/>
              <a:t>On the right is all is scoops.</a:t>
            </a:r>
          </a:p>
          <a:p>
            <a:r>
              <a:rPr lang="en-US" dirty="0" smtClean="0"/>
              <a:t>To see them all he has to choose</a:t>
            </a:r>
          </a:p>
          <a:p>
            <a:r>
              <a:rPr lang="en-US" dirty="0" smtClean="0"/>
              <a:t>VIEW</a:t>
            </a:r>
            <a:endParaRPr lang="en-US" dirty="0"/>
          </a:p>
        </p:txBody>
      </p:sp>
      <p:cxnSp>
        <p:nvCxnSpPr>
          <p:cNvPr id="8" name="Straight Arrow Connector 7"/>
          <p:cNvCxnSpPr/>
          <p:nvPr/>
        </p:nvCxnSpPr>
        <p:spPr>
          <a:xfrm>
            <a:off x="7620000" y="1676400"/>
            <a:ext cx="609600" cy="91440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2286000" y="1600200"/>
            <a:ext cx="1066800" cy="251460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cstate="print"/>
          <a:srcRect/>
          <a:stretch>
            <a:fillRect/>
          </a:stretch>
        </p:blipFill>
        <p:spPr bwMode="auto">
          <a:xfrm>
            <a:off x="838200" y="1905000"/>
            <a:ext cx="7200900" cy="4095750"/>
          </a:xfrm>
          <a:prstGeom prst="rect">
            <a:avLst/>
          </a:prstGeom>
          <a:noFill/>
          <a:ln w="9525">
            <a:noFill/>
            <a:miter lim="800000"/>
            <a:headEnd/>
            <a:tailEnd/>
          </a:ln>
        </p:spPr>
      </p:pic>
      <p:sp>
        <p:nvSpPr>
          <p:cNvPr id="5" name="TextBox 4"/>
          <p:cNvSpPr txBox="1"/>
          <p:nvPr/>
        </p:nvSpPr>
        <p:spPr>
          <a:xfrm>
            <a:off x="381000" y="685800"/>
            <a:ext cx="8763000" cy="1200329"/>
          </a:xfrm>
          <a:prstGeom prst="rect">
            <a:avLst/>
          </a:prstGeom>
          <a:noFill/>
        </p:spPr>
        <p:txBody>
          <a:bodyPr wrap="square" rtlCol="0">
            <a:spAutoFit/>
          </a:bodyPr>
          <a:lstStyle/>
          <a:p>
            <a:r>
              <a:rPr lang="en-US" dirty="0" smtClean="0"/>
              <a:t>Drag the Scoop it button, the Bookmarklet , to your favorites in your search engine. Then if you are browsing the web and come across an important site, you can choose to scoop it directly to your site. Read more here: </a:t>
            </a:r>
            <a:r>
              <a:rPr lang="en-US" dirty="0" smtClean="0">
                <a:hlinkClick r:id="rId3"/>
              </a:rPr>
              <a:t>http://www.scoop.it/bookmarkletInfo</a:t>
            </a:r>
            <a:r>
              <a:rPr lang="en-US" dirty="0" smtClean="0"/>
              <a:t> </a:t>
            </a:r>
          </a:p>
          <a:p>
            <a:endParaRPr lang="en-US" dirty="0"/>
          </a:p>
        </p:txBody>
      </p:sp>
      <p:cxnSp>
        <p:nvCxnSpPr>
          <p:cNvPr id="6" name="Straight Arrow Connector 5"/>
          <p:cNvCxnSpPr/>
          <p:nvPr/>
        </p:nvCxnSpPr>
        <p:spPr>
          <a:xfrm>
            <a:off x="4267200" y="990600"/>
            <a:ext cx="2133600" cy="236220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838200"/>
            <a:ext cx="8229600" cy="609600"/>
          </a:xfrm>
        </p:spPr>
        <p:txBody>
          <a:bodyPr>
            <a:normAutofit fontScale="90000"/>
          </a:bodyPr>
          <a:lstStyle/>
          <a:p>
            <a:pPr algn="ctr"/>
            <a:r>
              <a:rPr lang="en-US" dirty="0" smtClean="0"/>
              <a:t>Such a great tool</a:t>
            </a:r>
            <a:endParaRPr lang="en-US" dirty="0"/>
          </a:p>
        </p:txBody>
      </p:sp>
      <p:sp>
        <p:nvSpPr>
          <p:cNvPr id="3" name="Content Placeholder 2"/>
          <p:cNvSpPr>
            <a:spLocks noGrp="1"/>
          </p:cNvSpPr>
          <p:nvPr>
            <p:ph idx="1"/>
          </p:nvPr>
        </p:nvSpPr>
        <p:spPr>
          <a:xfrm>
            <a:off x="457200" y="1600200"/>
            <a:ext cx="8382000" cy="5257800"/>
          </a:xfrm>
        </p:spPr>
        <p:txBody>
          <a:bodyPr>
            <a:normAutofit fontScale="92500" lnSpcReduction="10000"/>
          </a:bodyPr>
          <a:lstStyle/>
          <a:p>
            <a:r>
              <a:rPr lang="en-US" dirty="0" smtClean="0"/>
              <a:t>Most topic will generate suggestions</a:t>
            </a:r>
          </a:p>
          <a:p>
            <a:r>
              <a:rPr lang="en-US" dirty="0" smtClean="0"/>
              <a:t>Imagine your students looking for American Indians, or Poetry or quotes of the day. </a:t>
            </a:r>
          </a:p>
          <a:p>
            <a:r>
              <a:rPr lang="en-US" dirty="0" smtClean="0"/>
              <a:t>But they will need to review suggestions and evaluate what is right for them. </a:t>
            </a:r>
          </a:p>
          <a:p>
            <a:r>
              <a:rPr lang="en-US" dirty="0" smtClean="0"/>
              <a:t>Then they can send links to others so they can see their work.</a:t>
            </a:r>
          </a:p>
          <a:p>
            <a:r>
              <a:rPr lang="en-US" dirty="0" smtClean="0">
                <a:hlinkClick r:id="rId2"/>
              </a:rPr>
              <a:t>http://www.scoop.it/t/internet-safety-for-our-students/</a:t>
            </a:r>
            <a:endParaRPr lang="en-US" dirty="0" smtClean="0"/>
          </a:p>
          <a:p>
            <a:r>
              <a:rPr lang="en-US" dirty="0" smtClean="0">
                <a:hlinkClick r:id="rId3"/>
              </a:rPr>
              <a:t>http://www.scoop.it/t/student-centered-learning-3</a:t>
            </a:r>
            <a:endParaRPr lang="en-US" dirty="0" smtClean="0"/>
          </a:p>
          <a:p>
            <a:r>
              <a:rPr lang="en-US" dirty="0" smtClean="0">
                <a:hlinkClick r:id="rId4"/>
              </a:rPr>
              <a:t>http://www.scoop.it/t/teacher-tools-for-blended-learning</a:t>
            </a:r>
            <a:endParaRPr lang="en-US" dirty="0" smtClean="0"/>
          </a:p>
          <a:p>
            <a:r>
              <a:rPr lang="en-US" dirty="0" smtClean="0">
                <a:hlinkClick r:id="rId5"/>
              </a:rPr>
              <a:t>http://www.scoop.it/t/twenty-first-century-learning-tools</a:t>
            </a:r>
            <a:endParaRPr lang="en-US" dirty="0" smtClean="0"/>
          </a:p>
          <a:p>
            <a:r>
              <a:rPr lang="en-US" dirty="0" smtClean="0">
                <a:hlinkClick r:id="rId6"/>
              </a:rPr>
              <a:t>http://www.scoop.it/t/training-online-educators/</a:t>
            </a:r>
            <a:endParaRPr lang="en-US" dirty="0" smtClean="0"/>
          </a:p>
          <a:p>
            <a:r>
              <a:rPr lang="en-US" dirty="0" smtClean="0">
                <a:hlinkClick r:id="rId7"/>
              </a:rPr>
              <a:t>http://www.scoop.it/t/flip-teaching-for-us/</a:t>
            </a:r>
            <a:endParaRPr lang="en-US" dirty="0" smtClean="0"/>
          </a:p>
          <a:p>
            <a:endParaRPr lang="en-US" dirty="0" smtClean="0"/>
          </a:p>
          <a:p>
            <a:pPr>
              <a:buNone/>
            </a:pPr>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Have fun</a:t>
            </a:r>
            <a:endParaRPr lang="en-US" dirty="0"/>
          </a:p>
        </p:txBody>
      </p:sp>
      <p:sp>
        <p:nvSpPr>
          <p:cNvPr id="3" name="Content Placeholder 2"/>
          <p:cNvSpPr>
            <a:spLocks noGrp="1"/>
          </p:cNvSpPr>
          <p:nvPr>
            <p:ph idx="1"/>
          </p:nvPr>
        </p:nvSpPr>
        <p:spPr/>
        <p:txBody>
          <a:bodyPr/>
          <a:lstStyle/>
          <a:p>
            <a:pPr algn="ctr">
              <a:buNone/>
            </a:pPr>
            <a:r>
              <a:rPr lang="en-US" dirty="0" smtClean="0"/>
              <a:t>Scoop it</a:t>
            </a:r>
          </a:p>
          <a:p>
            <a:pPr algn="ctr">
              <a:buNone/>
            </a:pPr>
            <a:r>
              <a:rPr lang="en-US" dirty="0" smtClean="0"/>
              <a:t>You can have 5 topics</a:t>
            </a:r>
          </a:p>
          <a:p>
            <a:pPr algn="ctr">
              <a:buNone/>
            </a:pPr>
            <a:endParaRPr lang="en-US" dirty="0" smtClean="0"/>
          </a:p>
          <a:p>
            <a:pPr algn="ctr">
              <a:buNone/>
            </a:pPr>
            <a:r>
              <a:rPr lang="en-US" dirty="0" smtClean="0"/>
              <a:t>Thank-You to the program Scoop it .</a:t>
            </a:r>
          </a:p>
          <a:p>
            <a:pPr algn="ctr">
              <a:buNone/>
            </a:pPr>
            <a:r>
              <a:rPr lang="en-US" dirty="0" smtClean="0"/>
              <a:t>You have given us a great tool. </a:t>
            </a:r>
          </a:p>
          <a:p>
            <a:pPr algn="ctr">
              <a:buNone/>
            </a:pPr>
            <a:r>
              <a:rPr lang="en-US" dirty="0" smtClean="0"/>
              <a:t>Now it is up to you to brainstorm how you and your class might use this tool!</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76200" y="1295400"/>
            <a:ext cx="9067800" cy="4724400"/>
          </a:xfrm>
          <a:prstGeom prst="rect">
            <a:avLst/>
          </a:prstGeom>
          <a:noFill/>
          <a:ln w="9525">
            <a:noFill/>
            <a:miter lim="800000"/>
            <a:headEnd/>
            <a:tailEnd/>
          </a:ln>
        </p:spPr>
      </p:pic>
      <p:sp>
        <p:nvSpPr>
          <p:cNvPr id="5" name="TextBox 4"/>
          <p:cNvSpPr txBox="1"/>
          <p:nvPr/>
        </p:nvSpPr>
        <p:spPr>
          <a:xfrm>
            <a:off x="0" y="0"/>
            <a:ext cx="9144000" cy="1015663"/>
          </a:xfrm>
          <a:prstGeom prst="rect">
            <a:avLst/>
          </a:prstGeom>
          <a:noFill/>
        </p:spPr>
        <p:txBody>
          <a:bodyPr wrap="square" rtlCol="0">
            <a:spAutoFit/>
          </a:bodyPr>
          <a:lstStyle/>
          <a:p>
            <a:r>
              <a:rPr lang="en-US" sz="2000" dirty="0" smtClean="0"/>
              <a:t>Sign up for free.  You do not have to connect to  Face book, Twitter or Linked in account.</a:t>
            </a:r>
          </a:p>
          <a:p>
            <a:r>
              <a:rPr lang="en-US" sz="2000" dirty="0" smtClean="0"/>
              <a:t>Later you can decide if you want to link to your social media</a:t>
            </a:r>
            <a:r>
              <a:rPr lang="en-US" dirty="0" smtClean="0"/>
              <a:t>. </a:t>
            </a:r>
            <a:endParaRPr lang="en-US" dirty="0"/>
          </a:p>
        </p:txBody>
      </p:sp>
      <p:cxnSp>
        <p:nvCxnSpPr>
          <p:cNvPr id="7" name="Straight Arrow Connector 6"/>
          <p:cNvCxnSpPr/>
          <p:nvPr/>
        </p:nvCxnSpPr>
        <p:spPr>
          <a:xfrm flipH="1">
            <a:off x="1143000" y="304800"/>
            <a:ext cx="609600" cy="1066800"/>
          </a:xfrm>
          <a:prstGeom prst="straightConnector1">
            <a:avLst/>
          </a:prstGeom>
          <a:ln w="57150">
            <a:solidFill>
              <a:srgbClr val="FFFF00"/>
            </a:solidFill>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flipV="1">
            <a:off x="1219200" y="1295400"/>
            <a:ext cx="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cstate="print"/>
          <a:srcRect/>
          <a:stretch>
            <a:fillRect/>
          </a:stretch>
        </p:blipFill>
        <p:spPr bwMode="auto">
          <a:xfrm>
            <a:off x="1524000" y="2209800"/>
            <a:ext cx="6076950" cy="3990975"/>
          </a:xfrm>
          <a:prstGeom prst="rect">
            <a:avLst/>
          </a:prstGeom>
          <a:noFill/>
          <a:ln w="9525">
            <a:noFill/>
            <a:miter lim="800000"/>
            <a:headEnd/>
            <a:tailEnd/>
          </a:ln>
        </p:spPr>
      </p:pic>
      <p:sp>
        <p:nvSpPr>
          <p:cNvPr id="7" name="TextBox 6"/>
          <p:cNvSpPr txBox="1"/>
          <p:nvPr/>
        </p:nvSpPr>
        <p:spPr>
          <a:xfrm>
            <a:off x="609600" y="1066800"/>
            <a:ext cx="8229600" cy="369332"/>
          </a:xfrm>
          <a:prstGeom prst="rect">
            <a:avLst/>
          </a:prstGeom>
          <a:noFill/>
        </p:spPr>
        <p:txBody>
          <a:bodyPr wrap="square" rtlCol="0">
            <a:spAutoFit/>
          </a:bodyPr>
          <a:lstStyle/>
          <a:p>
            <a:r>
              <a:rPr lang="en-US" dirty="0" smtClean="0"/>
              <a:t>Put your name together with no spaces because it will become  your web address</a:t>
            </a:r>
            <a:endParaRPr lang="en-US" dirty="0"/>
          </a:p>
        </p:txBody>
      </p:sp>
      <p:cxnSp>
        <p:nvCxnSpPr>
          <p:cNvPr id="5" name="Straight Arrow Connector 4"/>
          <p:cNvCxnSpPr/>
          <p:nvPr/>
        </p:nvCxnSpPr>
        <p:spPr>
          <a:xfrm flipH="1">
            <a:off x="4191000" y="1447800"/>
            <a:ext cx="1066800" cy="1600200"/>
          </a:xfrm>
          <a:prstGeom prst="straightConnector1">
            <a:avLst/>
          </a:prstGeom>
          <a:ln w="57150">
            <a:solidFill>
              <a:srgbClr val="FFFF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81000" y="1295400"/>
            <a:ext cx="8697702" cy="923330"/>
          </a:xfrm>
          <a:prstGeom prst="rect">
            <a:avLst/>
          </a:prstGeom>
          <a:noFill/>
        </p:spPr>
        <p:txBody>
          <a:bodyPr wrap="none" rtlCol="0">
            <a:spAutoFit/>
          </a:bodyPr>
          <a:lstStyle/>
          <a:p>
            <a:r>
              <a:rPr lang="en-US" dirty="0" smtClean="0"/>
              <a:t>Most really worthwhile programs require that you reply to an email that was</a:t>
            </a:r>
          </a:p>
          <a:p>
            <a:r>
              <a:rPr lang="en-US" dirty="0" smtClean="0"/>
              <a:t>sent to you in order to move forward. Once you have replied to the email you can login</a:t>
            </a:r>
          </a:p>
          <a:p>
            <a:r>
              <a:rPr lang="en-US" dirty="0"/>
              <a:t>a</a:t>
            </a:r>
            <a:r>
              <a:rPr lang="en-US" dirty="0" smtClean="0"/>
              <a:t>nd then take a guided tour.</a:t>
            </a:r>
            <a:endParaRPr lang="en-US" dirty="0"/>
          </a:p>
        </p:txBody>
      </p:sp>
      <p:pic>
        <p:nvPicPr>
          <p:cNvPr id="3075" name="Picture 3"/>
          <p:cNvPicPr>
            <a:picLocks noChangeAspect="1" noChangeArrowheads="1"/>
          </p:cNvPicPr>
          <p:nvPr/>
        </p:nvPicPr>
        <p:blipFill>
          <a:blip r:embed="rId2" cstate="print"/>
          <a:srcRect/>
          <a:stretch>
            <a:fillRect/>
          </a:stretch>
        </p:blipFill>
        <p:spPr bwMode="auto">
          <a:xfrm>
            <a:off x="0" y="3048000"/>
            <a:ext cx="9096375" cy="2771775"/>
          </a:xfrm>
          <a:prstGeom prst="rect">
            <a:avLst/>
          </a:prstGeom>
          <a:noFill/>
          <a:ln w="9525">
            <a:noFill/>
            <a:miter lim="800000"/>
            <a:headEnd/>
            <a:tailEnd/>
          </a:ln>
        </p:spPr>
      </p:pic>
      <p:cxnSp>
        <p:nvCxnSpPr>
          <p:cNvPr id="8" name="Straight Arrow Connector 7"/>
          <p:cNvCxnSpPr/>
          <p:nvPr/>
        </p:nvCxnSpPr>
        <p:spPr>
          <a:xfrm>
            <a:off x="8686800" y="1828800"/>
            <a:ext cx="0" cy="1143000"/>
          </a:xfrm>
          <a:prstGeom prst="straightConnector1">
            <a:avLst/>
          </a:prstGeom>
          <a:ln w="57150">
            <a:solidFill>
              <a:schemeClr val="accent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461963" y="1962150"/>
            <a:ext cx="8220075" cy="2933700"/>
          </a:xfrm>
          <a:prstGeom prst="rect">
            <a:avLst/>
          </a:prstGeom>
          <a:noFill/>
          <a:ln w="9525">
            <a:noFill/>
            <a:miter lim="800000"/>
            <a:headEnd/>
            <a:tailEnd/>
          </a:ln>
        </p:spPr>
      </p:pic>
      <p:sp>
        <p:nvSpPr>
          <p:cNvPr id="5" name="TextBox 4"/>
          <p:cNvSpPr txBox="1"/>
          <p:nvPr/>
        </p:nvSpPr>
        <p:spPr>
          <a:xfrm>
            <a:off x="914400" y="914400"/>
            <a:ext cx="7819128" cy="646331"/>
          </a:xfrm>
          <a:prstGeom prst="rect">
            <a:avLst/>
          </a:prstGeom>
          <a:noFill/>
        </p:spPr>
        <p:txBody>
          <a:bodyPr wrap="none" rtlCol="0">
            <a:spAutoFit/>
          </a:bodyPr>
          <a:lstStyle/>
          <a:p>
            <a:r>
              <a:rPr lang="en-US" dirty="0" smtClean="0"/>
              <a:t>I choose to have the program remember me because I am the only user on my</a:t>
            </a:r>
          </a:p>
          <a:p>
            <a:r>
              <a:rPr lang="en-US" dirty="0"/>
              <a:t>c</a:t>
            </a:r>
            <a:r>
              <a:rPr lang="en-US" dirty="0" smtClean="0"/>
              <a:t>omputer. </a:t>
            </a:r>
            <a:endParaRPr lang="en-US" dirty="0"/>
          </a:p>
        </p:txBody>
      </p:sp>
      <p:sp>
        <p:nvSpPr>
          <p:cNvPr id="6" name="TextBox 5"/>
          <p:cNvSpPr txBox="1"/>
          <p:nvPr/>
        </p:nvSpPr>
        <p:spPr>
          <a:xfrm>
            <a:off x="457200" y="5105400"/>
            <a:ext cx="8458200" cy="1477328"/>
          </a:xfrm>
          <a:prstGeom prst="rect">
            <a:avLst/>
          </a:prstGeom>
          <a:noFill/>
        </p:spPr>
        <p:txBody>
          <a:bodyPr wrap="square" rtlCol="0">
            <a:spAutoFit/>
          </a:bodyPr>
          <a:lstStyle/>
          <a:p>
            <a:r>
              <a:rPr lang="en-US" dirty="0" smtClean="0"/>
              <a:t>The email will ask you to name your topic: Paul chose Photography and Video’</a:t>
            </a:r>
          </a:p>
          <a:p>
            <a:r>
              <a:rPr lang="en-US" dirty="0" smtClean="0"/>
              <a:t>But that topic  already existed so the choose the topic  is  named Paul’s photo and video.</a:t>
            </a:r>
          </a:p>
          <a:p>
            <a:r>
              <a:rPr lang="en-US" dirty="0" smtClean="0"/>
              <a:t>Then he had to give key words or search words: what words might  he use in a search engine. The more search words he gives the better his chances of getting good sights. </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2" cstate="print"/>
          <a:srcRect/>
          <a:stretch>
            <a:fillRect/>
          </a:stretch>
        </p:blipFill>
        <p:spPr bwMode="auto">
          <a:xfrm>
            <a:off x="-38100" y="1524000"/>
            <a:ext cx="9182100" cy="4991100"/>
          </a:xfrm>
          <a:prstGeom prst="rect">
            <a:avLst/>
          </a:prstGeom>
          <a:noFill/>
          <a:ln w="9525">
            <a:noFill/>
            <a:miter lim="800000"/>
            <a:headEnd/>
            <a:tailEnd/>
          </a:ln>
        </p:spPr>
      </p:pic>
      <p:sp>
        <p:nvSpPr>
          <p:cNvPr id="7" name="TextBox 6"/>
          <p:cNvSpPr txBox="1"/>
          <p:nvPr/>
        </p:nvSpPr>
        <p:spPr>
          <a:xfrm>
            <a:off x="304800" y="914400"/>
            <a:ext cx="8458200" cy="646331"/>
          </a:xfrm>
          <a:prstGeom prst="rect">
            <a:avLst/>
          </a:prstGeom>
          <a:noFill/>
        </p:spPr>
        <p:txBody>
          <a:bodyPr wrap="square" rtlCol="0">
            <a:spAutoFit/>
          </a:bodyPr>
          <a:lstStyle/>
          <a:p>
            <a:r>
              <a:rPr lang="en-US" b="1" dirty="0" smtClean="0"/>
              <a:t>Now when he goes to his Scoop it site, articles are suggested. None of the topics    work for him so he performs a search. </a:t>
            </a:r>
            <a:endParaRPr lang="en-US" b="1" dirty="0"/>
          </a:p>
        </p:txBody>
      </p:sp>
      <p:cxnSp>
        <p:nvCxnSpPr>
          <p:cNvPr id="5" name="Straight Arrow Connector 4"/>
          <p:cNvCxnSpPr/>
          <p:nvPr/>
        </p:nvCxnSpPr>
        <p:spPr>
          <a:xfrm flipH="1">
            <a:off x="3048000" y="1447800"/>
            <a:ext cx="2133600" cy="144780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a:p>
        </p:txBody>
      </p:sp>
      <p:pic>
        <p:nvPicPr>
          <p:cNvPr id="6146" name="Picture 2"/>
          <p:cNvPicPr>
            <a:picLocks noChangeAspect="1" noChangeArrowheads="1"/>
          </p:cNvPicPr>
          <p:nvPr/>
        </p:nvPicPr>
        <p:blipFill>
          <a:blip r:embed="rId2" cstate="print"/>
          <a:srcRect/>
          <a:stretch>
            <a:fillRect/>
          </a:stretch>
        </p:blipFill>
        <p:spPr bwMode="auto">
          <a:xfrm>
            <a:off x="0" y="1676400"/>
            <a:ext cx="8877300" cy="4352925"/>
          </a:xfrm>
          <a:prstGeom prst="rect">
            <a:avLst/>
          </a:prstGeom>
          <a:noFill/>
          <a:ln w="9525">
            <a:noFill/>
            <a:miter lim="800000"/>
            <a:headEnd/>
            <a:tailEnd/>
          </a:ln>
        </p:spPr>
      </p:pic>
      <p:sp>
        <p:nvSpPr>
          <p:cNvPr id="5" name="TextBox 4"/>
          <p:cNvSpPr txBox="1"/>
          <p:nvPr/>
        </p:nvSpPr>
        <p:spPr>
          <a:xfrm>
            <a:off x="304800" y="762000"/>
            <a:ext cx="8686800" cy="923330"/>
          </a:xfrm>
          <a:prstGeom prst="rect">
            <a:avLst/>
          </a:prstGeom>
          <a:noFill/>
        </p:spPr>
        <p:txBody>
          <a:bodyPr wrap="square" rtlCol="0">
            <a:spAutoFit/>
          </a:bodyPr>
          <a:lstStyle/>
          <a:p>
            <a:r>
              <a:rPr lang="en-US" dirty="0" smtClean="0"/>
              <a:t>When he wrote photography and pressed enter he got great result. </a:t>
            </a:r>
          </a:p>
          <a:p>
            <a:r>
              <a:rPr lang="en-US" dirty="0" smtClean="0"/>
              <a:t>Too many, so now he has to choose between them by. If he really likes a site</a:t>
            </a:r>
          </a:p>
          <a:p>
            <a:r>
              <a:rPr lang="en-US" dirty="0" smtClean="0"/>
              <a:t>He can choose to scoop it and or  to follow the author</a:t>
            </a:r>
            <a:endParaRPr lang="en-US" dirty="0"/>
          </a:p>
        </p:txBody>
      </p:sp>
      <p:cxnSp>
        <p:nvCxnSpPr>
          <p:cNvPr id="12" name="Straight Arrow Connector 11"/>
          <p:cNvCxnSpPr/>
          <p:nvPr/>
        </p:nvCxnSpPr>
        <p:spPr>
          <a:xfrm>
            <a:off x="2514600" y="1600200"/>
            <a:ext cx="76200" cy="243840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a:off x="990600" y="1524000"/>
            <a:ext cx="3581400" cy="327660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srcRect/>
          <a:stretch>
            <a:fillRect/>
          </a:stretch>
        </p:blipFill>
        <p:spPr bwMode="auto">
          <a:xfrm>
            <a:off x="0" y="1905000"/>
            <a:ext cx="9144001" cy="4295775"/>
          </a:xfrm>
          <a:prstGeom prst="rect">
            <a:avLst/>
          </a:prstGeom>
          <a:noFill/>
          <a:ln w="9525">
            <a:noFill/>
            <a:miter lim="800000"/>
            <a:headEnd/>
            <a:tailEnd/>
          </a:ln>
        </p:spPr>
      </p:pic>
      <p:sp>
        <p:nvSpPr>
          <p:cNvPr id="5" name="TextBox 4"/>
          <p:cNvSpPr txBox="1"/>
          <p:nvPr/>
        </p:nvSpPr>
        <p:spPr>
          <a:xfrm>
            <a:off x="609600" y="914400"/>
            <a:ext cx="8144217" cy="646331"/>
          </a:xfrm>
          <a:prstGeom prst="rect">
            <a:avLst/>
          </a:prstGeom>
          <a:noFill/>
        </p:spPr>
        <p:txBody>
          <a:bodyPr wrap="none" rtlCol="0">
            <a:spAutoFit/>
          </a:bodyPr>
          <a:lstStyle/>
          <a:p>
            <a:r>
              <a:rPr lang="en-US" dirty="0" smtClean="0"/>
              <a:t>Now his account has some choices in it. He can look at each site and decide it he </a:t>
            </a:r>
          </a:p>
          <a:p>
            <a:r>
              <a:rPr lang="en-US" dirty="0" smtClean="0"/>
              <a:t>wants to keep it /scoop it. By clicking the green button he has a scoop to publish</a:t>
            </a:r>
            <a:endParaRPr lang="en-US" dirty="0"/>
          </a:p>
        </p:txBody>
      </p:sp>
      <p:cxnSp>
        <p:nvCxnSpPr>
          <p:cNvPr id="6" name="Straight Arrow Connector 5"/>
          <p:cNvCxnSpPr/>
          <p:nvPr/>
        </p:nvCxnSpPr>
        <p:spPr>
          <a:xfrm>
            <a:off x="4343400" y="1676400"/>
            <a:ext cx="0" cy="990600"/>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print"/>
          <a:srcRect/>
          <a:stretch>
            <a:fillRect/>
          </a:stretch>
        </p:blipFill>
        <p:spPr bwMode="auto">
          <a:xfrm>
            <a:off x="2286000" y="1593297"/>
            <a:ext cx="4572000" cy="4988478"/>
          </a:xfrm>
          <a:prstGeom prst="rect">
            <a:avLst/>
          </a:prstGeom>
          <a:noFill/>
          <a:ln w="9525">
            <a:noFill/>
            <a:miter lim="800000"/>
            <a:headEnd/>
            <a:tailEnd/>
          </a:ln>
        </p:spPr>
      </p:pic>
      <p:sp>
        <p:nvSpPr>
          <p:cNvPr id="5" name="TextBox 4"/>
          <p:cNvSpPr txBox="1"/>
          <p:nvPr/>
        </p:nvSpPr>
        <p:spPr>
          <a:xfrm>
            <a:off x="685800" y="685800"/>
            <a:ext cx="7143239" cy="923330"/>
          </a:xfrm>
          <a:prstGeom prst="rect">
            <a:avLst/>
          </a:prstGeom>
          <a:noFill/>
        </p:spPr>
        <p:txBody>
          <a:bodyPr wrap="none" rtlCol="0">
            <a:spAutoFit/>
          </a:bodyPr>
          <a:lstStyle/>
          <a:p>
            <a:pPr algn="ctr"/>
            <a:r>
              <a:rPr lang="en-US" dirty="0" smtClean="0"/>
              <a:t>Now he has a scoop and can choose to publish it/keep it . He will come</a:t>
            </a:r>
          </a:p>
          <a:p>
            <a:pPr algn="ctr"/>
            <a:r>
              <a:rPr lang="en-US" dirty="0" smtClean="0"/>
              <a:t>back to this later, click on the site and write notes. All these steps are </a:t>
            </a:r>
          </a:p>
          <a:p>
            <a:pPr algn="ctr"/>
            <a:r>
              <a:rPr lang="en-US" dirty="0" smtClean="0"/>
              <a:t>important but does not have to them immediately.</a:t>
            </a:r>
            <a:endParaRPr lang="en-US" dirty="0"/>
          </a:p>
        </p:txBody>
      </p:sp>
      <p:sp>
        <p:nvSpPr>
          <p:cNvPr id="4" name="TextBox 3"/>
          <p:cNvSpPr txBox="1"/>
          <p:nvPr/>
        </p:nvSpPr>
        <p:spPr>
          <a:xfrm>
            <a:off x="0" y="3886200"/>
            <a:ext cx="2648417" cy="1200329"/>
          </a:xfrm>
          <a:prstGeom prst="rect">
            <a:avLst/>
          </a:prstGeom>
          <a:noFill/>
        </p:spPr>
        <p:txBody>
          <a:bodyPr wrap="none" rtlCol="0">
            <a:spAutoFit/>
          </a:bodyPr>
          <a:lstStyle/>
          <a:p>
            <a:r>
              <a:rPr lang="en-US" dirty="0" smtClean="0"/>
              <a:t>When you students</a:t>
            </a:r>
          </a:p>
          <a:p>
            <a:r>
              <a:rPr lang="en-US" dirty="0" smtClean="0"/>
              <a:t>choose a site, emphasize</a:t>
            </a:r>
          </a:p>
          <a:p>
            <a:r>
              <a:rPr lang="en-US" dirty="0" smtClean="0"/>
              <a:t>that they must review it</a:t>
            </a:r>
          </a:p>
          <a:p>
            <a:r>
              <a:rPr lang="en-US" dirty="0" smtClean="0"/>
              <a:t>and make notes here.</a:t>
            </a:r>
            <a:endParaRPr lang="en-US" dirty="0"/>
          </a:p>
        </p:txBody>
      </p:sp>
      <p:cxnSp>
        <p:nvCxnSpPr>
          <p:cNvPr id="7" name="Straight Arrow Connector 6"/>
          <p:cNvCxnSpPr/>
          <p:nvPr/>
        </p:nvCxnSpPr>
        <p:spPr>
          <a:xfrm flipV="1">
            <a:off x="2362200" y="4495800"/>
            <a:ext cx="1143000" cy="38100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160</TotalTime>
  <Words>623</Words>
  <Application>Microsoft Office PowerPoint</Application>
  <PresentationFormat>On-screen Show (4:3)</PresentationFormat>
  <Paragraphs>70</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Calibri</vt:lpstr>
      <vt:lpstr>Constantia</vt:lpstr>
      <vt:lpstr>Wingdings 2</vt:lpstr>
      <vt:lpstr>Flow</vt:lpstr>
      <vt:lpstr>Scoop it : Step by Step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Such a great tool</vt:lpstr>
      <vt:lpstr>Have fun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CaroleR</dc:creator>
  <cp:lastModifiedBy>Carole Redline</cp:lastModifiedBy>
  <cp:revision>32</cp:revision>
  <dcterms:created xsi:type="dcterms:W3CDTF">2013-02-28T14:21:35Z</dcterms:created>
  <dcterms:modified xsi:type="dcterms:W3CDTF">2013-04-01T12:21:58Z</dcterms:modified>
</cp:coreProperties>
</file>